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655A1-B9B8-4743-9B64-5F16FBB629F9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42BFF-DC02-4D80-B712-8372FC46E26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D9517BA-8646-4A5A-BF6F-71B41A708B46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17BA-8646-4A5A-BF6F-71B41A708B46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17BA-8646-4A5A-BF6F-71B41A708B46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17BA-8646-4A5A-BF6F-71B41A708B46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D9517BA-8646-4A5A-BF6F-71B41A708B46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D9517BA-8646-4A5A-BF6F-71B41A708B46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D9517BA-8646-4A5A-BF6F-71B41A708B46}" type="datetimeFigureOut">
              <a:rPr lang="es-ES" smtClean="0"/>
              <a:pPr/>
              <a:t>23/10/2012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bun.eat.appetite@gmail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4286256"/>
            <a:ext cx="8062912" cy="1470025"/>
          </a:xfrm>
        </p:spPr>
        <p:txBody>
          <a:bodyPr>
            <a:noAutofit/>
          </a:bodyPr>
          <a:lstStyle/>
          <a:p>
            <a:r>
              <a:rPr lang="es-ES" sz="9600" dirty="0" smtClean="0"/>
              <a:t>Promotores</a:t>
            </a:r>
            <a:br>
              <a:rPr lang="es-ES" sz="9600" dirty="0" smtClean="0"/>
            </a:br>
            <a:r>
              <a:rPr lang="es-ES" sz="9600" dirty="0" smtClean="0"/>
              <a:t>de Bun-eat appetite</a:t>
            </a:r>
            <a:endParaRPr lang="es-E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Curriculum Vitae:</a:t>
            </a:r>
            <a:endParaRPr lang="es-ES" dirty="0"/>
          </a:p>
        </p:txBody>
      </p:sp>
      <p:pic>
        <p:nvPicPr>
          <p:cNvPr id="4" name="3 Marcador de contenido" descr="lalalal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12823"/>
            <a:ext cx="4925239" cy="5445177"/>
          </a:xfrm>
        </p:spPr>
      </p:pic>
      <p:sp>
        <p:nvSpPr>
          <p:cNvPr id="5" name="4 Rectángulo"/>
          <p:cNvSpPr/>
          <p:nvPr/>
        </p:nvSpPr>
        <p:spPr>
          <a:xfrm>
            <a:off x="5249448" y="2000240"/>
            <a:ext cx="3894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Inés a.m.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personales: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ES" dirty="0" smtClean="0"/>
              <a:t>Nombre y apellidos: INÉS A.M.</a:t>
            </a:r>
          </a:p>
          <a:p>
            <a:r>
              <a:rPr lang="es-ES" dirty="0" smtClean="0"/>
              <a:t>Lugar y fecha de nacimiento: MADRID. 18.06.1995</a:t>
            </a:r>
          </a:p>
          <a:p>
            <a:r>
              <a:rPr lang="es-ES" dirty="0" smtClean="0"/>
              <a:t>Estado civil: SOLTERO</a:t>
            </a:r>
          </a:p>
          <a:p>
            <a:r>
              <a:rPr lang="es-ES" dirty="0" smtClean="0"/>
              <a:t>Dirección personal: MADRID</a:t>
            </a:r>
          </a:p>
          <a:p>
            <a:r>
              <a:rPr lang="es-ES" dirty="0" smtClean="0"/>
              <a:t>Número de teléfono de contacto: 000000000</a:t>
            </a:r>
          </a:p>
          <a:p>
            <a:r>
              <a:rPr lang="es-ES" dirty="0" smtClean="0"/>
              <a:t>Dirección de correo electrónico: </a:t>
            </a:r>
            <a:r>
              <a:rPr lang="es-ES" u="sng" dirty="0" smtClean="0">
                <a:hlinkClick r:id="rId2"/>
              </a:rPr>
              <a:t>bun.eat.appetite@gmail.com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Formación académica: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Mi nivel de formación académica es hasta la universidad que termine en el 2017 y estoy graduada en Derecho por la Universidad Complutense de Madrid.</a:t>
            </a:r>
          </a:p>
          <a:p>
            <a:r>
              <a:rPr lang="es-ES" dirty="0" smtClean="0"/>
              <a:t>hice el Bachillerato y la E.S.O. en el IES. Diego Velázquez de Torrelodones.</a:t>
            </a:r>
            <a:br>
              <a:rPr lang="es-ES" dirty="0" smtClean="0"/>
            </a:br>
            <a:r>
              <a:rPr lang="es-ES" dirty="0" smtClean="0"/>
              <a:t>(Madrid) hasta el 2013.</a:t>
            </a:r>
          </a:p>
          <a:p>
            <a:endParaRPr lang="es-ES" dirty="0"/>
          </a:p>
        </p:txBody>
      </p:sp>
      <p:pic>
        <p:nvPicPr>
          <p:cNvPr id="4" name="3 Imagen" descr="compl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520" y="4572008"/>
            <a:ext cx="2038004" cy="2285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títulos y seminarios: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Otros de mis estudios realizados externos al entorno de la Universidad son los de TÉCNICO EN ACTIVIDADES DIRIGIDAS (Aerobic, Step, GAP, Funcional, SacoBox, Pilates, BodyPump...) por César Millán.</a:t>
            </a:r>
          </a:p>
          <a:p>
            <a:endParaRPr lang="es-ES" dirty="0"/>
          </a:p>
        </p:txBody>
      </p:sp>
      <p:pic>
        <p:nvPicPr>
          <p:cNvPr id="4" name="3 Imagen" descr="step-aerobic (1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3261054"/>
            <a:ext cx="3060018" cy="3596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Experiencia profesional: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571612"/>
            <a:ext cx="8229600" cy="4572000"/>
          </a:xfrm>
        </p:spPr>
        <p:txBody>
          <a:bodyPr/>
          <a:lstStyle/>
          <a:p>
            <a:r>
              <a:rPr lang="es-ES" dirty="0" smtClean="0"/>
              <a:t>2012: Trabajo en gimnasios y polideportivos dando actividades dirigidas de fitness como las que he indicado antes, pero en especial mi experiencia laboral es dando clases de Aerobic y Step en su mayoría.</a:t>
            </a:r>
          </a:p>
          <a:p>
            <a:r>
              <a:rPr lang="es-ES" dirty="0" smtClean="0"/>
              <a:t>2017/2018: Trabajé en una asesoría de abogados.</a:t>
            </a:r>
          </a:p>
          <a:p>
            <a:endParaRPr lang="es-ES" dirty="0"/>
          </a:p>
        </p:txBody>
      </p:sp>
      <p:pic>
        <p:nvPicPr>
          <p:cNvPr id="4" name="3 Imagen" descr="aboga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86182" y="4929198"/>
            <a:ext cx="2000264" cy="1884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Idiomas: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español (completo) </a:t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ingles (en nivel medio)  </a:t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catalán (en nivel medio).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Informática: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-Sobre este campo, de informática se lo normal, no tengo una especialidad concreta, pero se controlar varios programas sin ningún problema.</a:t>
            </a:r>
          </a:p>
          <a:p>
            <a:endParaRPr lang="es-ES" dirty="0"/>
          </a:p>
        </p:txBody>
      </p:sp>
      <p:pic>
        <p:nvPicPr>
          <p:cNvPr id="4" name="3 Imagen" descr="GarfieldInformat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3799560"/>
            <a:ext cx="3571900" cy="3058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datos de interés: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Tengo el carnet de conducir y llevo 8 años con el.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3 Imagen" descr="413966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857496"/>
            <a:ext cx="4960950" cy="3710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79</TotalTime>
  <Words>76</Words>
  <Application>Microsoft Office PowerPoint</Application>
  <PresentationFormat>Presentación en pantalla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Brío</vt:lpstr>
      <vt:lpstr>Promotores de Bun-eat appetite</vt:lpstr>
      <vt:lpstr>Curriculum Vitae:</vt:lpstr>
      <vt:lpstr>Datos personales:</vt:lpstr>
      <vt:lpstr>Formación académica:</vt:lpstr>
      <vt:lpstr>Otros títulos y seminarios:</vt:lpstr>
      <vt:lpstr>Experiencia profesional:</vt:lpstr>
      <vt:lpstr>Idiomas:</vt:lpstr>
      <vt:lpstr>Informática:</vt:lpstr>
      <vt:lpstr>Otros datos de interés: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Promotores de Bun-eat appetite</dc:title>
  <dc:creator>Aula_15</dc:creator>
  <cp:lastModifiedBy>particular</cp:lastModifiedBy>
  <cp:revision>10</cp:revision>
  <dcterms:created xsi:type="dcterms:W3CDTF">2012-10-18T10:49:52Z</dcterms:created>
  <dcterms:modified xsi:type="dcterms:W3CDTF">2012-10-23T08:45:26Z</dcterms:modified>
</cp:coreProperties>
</file>